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-48" normalizeH="0" baseline="0">
        <a:ln>
          <a:noFill/>
        </a:ln>
        <a:solidFill>
          <a:srgbClr val="091E42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2286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-48" normalizeH="0" baseline="0">
        <a:ln>
          <a:noFill/>
        </a:ln>
        <a:solidFill>
          <a:srgbClr val="091E42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4572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-48" normalizeH="0" baseline="0">
        <a:ln>
          <a:noFill/>
        </a:ln>
        <a:solidFill>
          <a:srgbClr val="091E42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6858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-48" normalizeH="0" baseline="0">
        <a:ln>
          <a:noFill/>
        </a:ln>
        <a:solidFill>
          <a:srgbClr val="091E42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9144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-48" normalizeH="0" baseline="0">
        <a:ln>
          <a:noFill/>
        </a:ln>
        <a:solidFill>
          <a:srgbClr val="091E42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11430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-48" normalizeH="0" baseline="0">
        <a:ln>
          <a:noFill/>
        </a:ln>
        <a:solidFill>
          <a:srgbClr val="091E42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13716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-48" normalizeH="0" baseline="0">
        <a:ln>
          <a:noFill/>
        </a:ln>
        <a:solidFill>
          <a:srgbClr val="091E42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16002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-48" normalizeH="0" baseline="0">
        <a:ln>
          <a:noFill/>
        </a:ln>
        <a:solidFill>
          <a:srgbClr val="091E42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18288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-48" normalizeH="0" baseline="0">
        <a:ln>
          <a:noFill/>
        </a:ln>
        <a:solidFill>
          <a:srgbClr val="091E42"/>
        </a:solidFill>
        <a:effectLst/>
        <a:uFillTx/>
        <a:latin typeface="+mj-lt"/>
        <a:ea typeface="+mj-ea"/>
        <a:cs typeface="+mj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5E7EA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60FF"/>
          </a:solidFill>
        </a:fill>
      </a:tcStyle>
    </a:firstRow>
  </a:tblStyle>
  <a:tblStyle styleId="{D51ADE6A-740E-44AE-83CC-AE7238B6C88D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0" cap="flat">
              <a:solidFill>
                <a:srgbClr val="FFFFFF"/>
              </a:solidFill>
              <a:prstDash val="solid"/>
              <a:miter lim="400000"/>
            </a:ln>
          </a:left>
          <a:right>
            <a:ln w="127000" cap="flat">
              <a:solidFill>
                <a:srgbClr val="FFFFFF"/>
              </a:solidFill>
              <a:prstDash val="solid"/>
              <a:miter lim="400000"/>
            </a:ln>
          </a:right>
          <a:top>
            <a:ln w="127000" cap="flat">
              <a:solidFill>
                <a:srgbClr val="FFFFFF"/>
              </a:solidFill>
              <a:prstDash val="solid"/>
              <a:miter lim="400000"/>
            </a:ln>
          </a:top>
          <a:bottom>
            <a:ln w="1270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0" cap="flat">
              <a:solidFill>
                <a:srgbClr val="FFFFFF"/>
              </a:solidFill>
              <a:prstDash val="solid"/>
              <a:miter lim="400000"/>
            </a:ln>
          </a:left>
          <a:right>
            <a:ln w="1270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4A9BC294-FFE2-49D5-8D69-9E1BD2C41BD5}" styleName="">
    <a:tblBg/>
    <a:wholeTbl>
      <a:tcTxStyle b="off" i="off">
        <a:font>
          <a:latin typeface="Helvetica Neue"/>
          <a:ea typeface="Helvetica Neue"/>
          <a:cs typeface="Helvetica Neue"/>
        </a:font>
        <a:srgbClr val="595959"/>
      </a:tcTxStyle>
      <a:tcStyle>
        <a:tcBdr>
          <a:left>
            <a:ln w="3175" cap="flat">
              <a:solidFill>
                <a:srgbClr val="808080"/>
              </a:solidFill>
              <a:prstDash val="solid"/>
              <a:round/>
            </a:ln>
          </a:left>
          <a:right>
            <a:ln w="3175" cap="flat">
              <a:solidFill>
                <a:srgbClr val="808080"/>
              </a:solidFill>
              <a:prstDash val="solid"/>
              <a:round/>
            </a:ln>
          </a:right>
          <a:top>
            <a:ln w="3175" cap="flat">
              <a:solidFill>
                <a:srgbClr val="808080"/>
              </a:solidFill>
              <a:prstDash val="solid"/>
              <a:round/>
            </a:ln>
          </a:top>
          <a:bottom>
            <a:ln w="3175" cap="flat">
              <a:solidFill>
                <a:srgbClr val="808080"/>
              </a:solidFill>
              <a:prstDash val="solid"/>
              <a:round/>
            </a:ln>
          </a:bottom>
          <a:insideH>
            <a:ln w="3175" cap="flat">
              <a:solidFill>
                <a:srgbClr val="808080"/>
              </a:solidFill>
              <a:prstDash val="solid"/>
              <a:round/>
            </a:ln>
          </a:insideH>
          <a:insideV>
            <a:ln w="3175" cap="flat">
              <a:solidFill>
                <a:srgbClr val="808080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7FFF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595959"/>
      </a:tcTxStyle>
      <a:tcStyle>
        <a:tcBdr>
          <a:left>
            <a:ln w="3175" cap="flat">
              <a:solidFill>
                <a:srgbClr val="808080"/>
              </a:solidFill>
              <a:prstDash val="solid"/>
              <a:round/>
            </a:ln>
          </a:left>
          <a:right>
            <a:ln w="3175" cap="flat">
              <a:solidFill>
                <a:srgbClr val="808080"/>
              </a:solidFill>
              <a:prstDash val="solid"/>
              <a:round/>
            </a:ln>
          </a:right>
          <a:top>
            <a:ln w="3175" cap="flat">
              <a:solidFill>
                <a:srgbClr val="808080"/>
              </a:solidFill>
              <a:prstDash val="solid"/>
              <a:round/>
            </a:ln>
          </a:top>
          <a:bottom>
            <a:ln w="3175" cap="flat">
              <a:solidFill>
                <a:srgbClr val="80808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3175" cap="flat">
              <a:solidFill>
                <a:srgbClr val="808080"/>
              </a:solidFill>
              <a:prstDash val="solid"/>
              <a:round/>
            </a:ln>
          </a:insideV>
        </a:tcBdr>
        <a:fill>
          <a:solidFill>
            <a:schemeClr val="accent3">
              <a:hueOff val="10341877"/>
              <a:satOff val="-14884"/>
              <a:lumOff val="-32266"/>
            </a:schemeClr>
          </a:solidFill>
        </a:fill>
      </a:tcStyle>
    </a:lastRow>
    <a:firstRow>
      <a:tcTxStyle b="on" i="off">
        <a:fontRef idx="major">
          <a:srgbClr val="31496B"/>
        </a:fontRef>
        <a:srgbClr val="31496B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3175" cap="flat">
              <a:solidFill>
                <a:srgbClr val="80808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BBFC77FB-9ED0-4EC9-95AA-A1379042E64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0" cap="flat">
              <a:solidFill>
                <a:srgbClr val="FFFFFF"/>
              </a:solidFill>
              <a:prstDash val="solid"/>
              <a:miter lim="400000"/>
            </a:ln>
          </a:left>
          <a:right>
            <a:ln w="127000" cap="flat">
              <a:solidFill>
                <a:srgbClr val="FFFFFF"/>
              </a:solidFill>
              <a:prstDash val="solid"/>
              <a:miter lim="400000"/>
            </a:ln>
          </a:right>
          <a:top>
            <a:ln w="127000" cap="flat">
              <a:solidFill>
                <a:srgbClr val="FFFFFF"/>
              </a:solidFill>
              <a:prstDash val="solid"/>
              <a:miter lim="400000"/>
            </a:ln>
          </a:top>
          <a:bottom>
            <a:ln w="1270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E5E7EA"/>
          </a:solidFill>
        </a:fill>
      </a:tcStyle>
    </a:wholeTbl>
    <a:band2H>
      <a:tcTxStyle/>
      <a:tcStyle>
        <a:tcBdr/>
        <a:fill>
          <a:solidFill>
            <a:srgbClr val="31496B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0" cap="flat">
              <a:solidFill>
                <a:srgbClr val="FFFFFF"/>
              </a:solidFill>
              <a:prstDash val="solid"/>
              <a:miter lim="400000"/>
            </a:ln>
          </a:left>
          <a:right>
            <a:ln w="1270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6CBB8FF1-D9AA-43F3-AF6F-95CC898621D3}" styleName="">
    <a:tblBg/>
    <a:wholeTbl>
      <a:tcTxStyle b="off" i="off">
        <a:font>
          <a:latin typeface="Helvetica Neue"/>
          <a:ea typeface="Helvetica Neue"/>
          <a:cs typeface="Helvetica Neue"/>
        </a:font>
        <a:srgbClr val="595959"/>
      </a:tcTxStyle>
      <a:tcStyle>
        <a:tcBdr>
          <a:left>
            <a:ln w="3175" cap="flat">
              <a:solidFill>
                <a:srgbClr val="808080"/>
              </a:solidFill>
              <a:prstDash val="solid"/>
              <a:round/>
            </a:ln>
          </a:left>
          <a:right>
            <a:ln w="3175" cap="flat">
              <a:solidFill>
                <a:srgbClr val="808080"/>
              </a:solidFill>
              <a:prstDash val="solid"/>
              <a:round/>
            </a:ln>
          </a:right>
          <a:top>
            <a:ln w="3175" cap="flat">
              <a:solidFill>
                <a:srgbClr val="808080"/>
              </a:solidFill>
              <a:prstDash val="solid"/>
              <a:round/>
            </a:ln>
          </a:top>
          <a:bottom>
            <a:ln w="3175" cap="flat">
              <a:solidFill>
                <a:srgbClr val="808080"/>
              </a:solidFill>
              <a:prstDash val="solid"/>
              <a:round/>
            </a:ln>
          </a:bottom>
          <a:insideH>
            <a:ln w="3175" cap="flat">
              <a:solidFill>
                <a:srgbClr val="808080"/>
              </a:solidFill>
              <a:prstDash val="solid"/>
              <a:round/>
            </a:ln>
          </a:insideH>
          <a:insideV>
            <a:ln w="3175" cap="flat">
              <a:solidFill>
                <a:srgbClr val="808080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FF0F3"/>
          </a:solidFill>
        </a:fill>
      </a:tcStyle>
    </a:band2H>
    <a:firstCol>
      <a:tcTxStyle b="on" i="on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Col>
    <a:lastRow>
      <a:tcTxStyle b="on" i="on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91"/>
    <p:restoredTop sz="94762"/>
  </p:normalViewPr>
  <p:slideViewPr>
    <p:cSldViewPr snapToGrid="0" snapToObjects="1">
      <p:cViewPr varScale="1">
        <p:scale>
          <a:sx n="60" d="100"/>
          <a:sy n="60" d="100"/>
        </p:scale>
        <p:origin x="108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3" name="Shape 8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34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473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 / Outro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 |  date"/>
          <p:cNvSpPr>
            <a:spLocks noGrp="1"/>
          </p:cNvSpPr>
          <p:nvPr>
            <p:ph type="body" sz="quarter" idx="21"/>
          </p:nvPr>
        </p:nvSpPr>
        <p:spPr>
          <a:xfrm>
            <a:off x="1779916" y="11825466"/>
            <a:ext cx="20832353" cy="772320"/>
          </a:xfrm>
          <a:prstGeom prst="rect">
            <a:avLst/>
          </a:prstGeom>
        </p:spPr>
        <p:txBody>
          <a:bodyPr lIns="17859" tIns="17859" rIns="17859" bIns="17859" anchor="t">
            <a:spAutoFit/>
          </a:bodyPr>
          <a:lstStyle>
            <a:lvl1pPr marL="0" indent="0" defTabSz="825500">
              <a:spcBef>
                <a:spcPts val="0"/>
              </a:spcBef>
              <a:buSzTx/>
              <a:buNone/>
              <a:defRPr sz="4800" b="0" cap="all" spc="479" baseline="31999">
                <a:solidFill>
                  <a:srgbClr val="344563"/>
                </a:solidFill>
                <a:latin typeface="+mn-lt"/>
                <a:ea typeface="+mn-ea"/>
                <a:cs typeface="+mn-cs"/>
                <a:sym typeface="SF Pro Display Bold"/>
              </a:defRPr>
            </a:lvl1pPr>
          </a:lstStyle>
          <a:p>
            <a:r>
              <a:t>title  |  date</a:t>
            </a:r>
          </a:p>
        </p:txBody>
      </p:sp>
      <p:sp>
        <p:nvSpPr>
          <p:cNvPr id="19" name="[Name]’s User Manual"/>
          <p:cNvSpPr>
            <a:spLocks noGrp="1"/>
          </p:cNvSpPr>
          <p:nvPr>
            <p:ph type="body" sz="quarter" idx="22"/>
          </p:nvPr>
        </p:nvSpPr>
        <p:spPr>
          <a:xfrm>
            <a:off x="1781750" y="5510559"/>
            <a:ext cx="20828683" cy="19177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825500">
              <a:spcBef>
                <a:spcPts val="0"/>
              </a:spcBef>
              <a:buSzTx/>
              <a:buNone/>
              <a:defRPr sz="12000" b="0" spc="-119">
                <a:solidFill>
                  <a:schemeClr val="accent2">
                    <a:hueOff val="-77700"/>
                    <a:lumOff val="2357"/>
                  </a:schemeClr>
                </a:solidFill>
                <a:latin typeface="+mn-lt"/>
                <a:ea typeface="+mn-ea"/>
                <a:cs typeface="+mn-cs"/>
                <a:sym typeface="SF Pro Display Bold"/>
              </a:defRPr>
            </a:lvl1pPr>
          </a:lstStyle>
          <a:p>
            <a:r>
              <a:rPr dirty="0"/>
              <a:t>[Name]’s User Manual</a:t>
            </a:r>
          </a:p>
        </p:txBody>
      </p:sp>
      <p:sp>
        <p:nvSpPr>
          <p:cNvPr id="20" name="Subtitle"/>
          <p:cNvSpPr>
            <a:spLocks noGrp="1"/>
          </p:cNvSpPr>
          <p:nvPr>
            <p:ph type="body" sz="quarter" idx="23"/>
          </p:nvPr>
        </p:nvSpPr>
        <p:spPr>
          <a:xfrm>
            <a:off x="1781750" y="7367240"/>
            <a:ext cx="20828683" cy="8382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defTabSz="825500">
              <a:spcBef>
                <a:spcPts val="0"/>
              </a:spcBef>
              <a:buSzTx/>
              <a:buNone/>
              <a:defRPr sz="4800" b="0" spc="-48">
                <a:solidFill>
                  <a:srgbClr val="344563"/>
                </a:solidFill>
                <a:latin typeface="SF Pro Display Regular"/>
                <a:ea typeface="SF Pro Display Regular"/>
                <a:cs typeface="SF Pro Display Regular"/>
                <a:sym typeface="SF Pro Display Regular"/>
              </a:defRPr>
            </a:lvl1pPr>
          </a:lstStyle>
          <a:p>
            <a:r>
              <a:t>Subtitle</a:t>
            </a:r>
          </a:p>
        </p:txBody>
      </p:sp>
      <p:sp>
        <p:nvSpPr>
          <p:cNvPr id="21" name="the_gentlewoman_gallery_005.jpg"/>
          <p:cNvSpPr>
            <a:spLocks noGrp="1"/>
          </p:cNvSpPr>
          <p:nvPr>
            <p:ph type="pic" sz="quarter" idx="24"/>
          </p:nvPr>
        </p:nvSpPr>
        <p:spPr>
          <a:xfrm>
            <a:off x="11422384" y="9806616"/>
            <a:ext cx="1547419" cy="197406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 marL="0" indent="0">
              <a:buNone/>
              <a:defRPr/>
            </a:lvl1pPr>
          </a:lstStyle>
          <a:p>
            <a:endParaRPr dirty="0"/>
          </a:p>
        </p:txBody>
      </p:sp>
      <p:sp>
        <p:nvSpPr>
          <p:cNvPr id="22" name="Company name / logo"/>
          <p:cNvSpPr txBox="1">
            <a:spLocks noGrp="1"/>
          </p:cNvSpPr>
          <p:nvPr>
            <p:ph type="body" sz="quarter" idx="25"/>
          </p:nvPr>
        </p:nvSpPr>
        <p:spPr>
          <a:xfrm>
            <a:off x="9398438" y="1562100"/>
            <a:ext cx="5595308" cy="838200"/>
          </a:xfrm>
          <a:prstGeom prst="rect">
            <a:avLst/>
          </a:prstGeom>
        </p:spPr>
        <p:txBody>
          <a:bodyPr wrap="none" anchor="t">
            <a:spAutoFit/>
          </a:bodyPr>
          <a:lstStyle>
            <a:lvl1pPr marL="0" indent="0" algn="l" defTabSz="825500">
              <a:spcBef>
                <a:spcPts val="0"/>
              </a:spcBef>
              <a:buSzTx/>
              <a:buNone/>
              <a:defRPr sz="4800" b="0" spc="-48">
                <a:solidFill>
                  <a:srgbClr val="091E42"/>
                </a:solidFill>
                <a:latin typeface="SF Pro Display Regular"/>
                <a:ea typeface="SF Pro Display Regular"/>
                <a:cs typeface="SF Pro Display Regular"/>
                <a:sym typeface="SF Pro Display Regular"/>
              </a:defRPr>
            </a:lvl1pPr>
          </a:lstStyle>
          <a:p>
            <a:r>
              <a:rPr dirty="0"/>
              <a:t>Company name / logo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tro / Outro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me  |  TITLE"/>
          <p:cNvSpPr>
            <a:spLocks noGrp="1"/>
          </p:cNvSpPr>
          <p:nvPr>
            <p:ph type="body" sz="quarter" idx="21"/>
          </p:nvPr>
        </p:nvSpPr>
        <p:spPr>
          <a:xfrm>
            <a:off x="1779916" y="11825466"/>
            <a:ext cx="20832353" cy="772320"/>
          </a:xfrm>
          <a:prstGeom prst="rect">
            <a:avLst/>
          </a:prstGeom>
        </p:spPr>
        <p:txBody>
          <a:bodyPr lIns="17859" tIns="17859" rIns="17859" bIns="17859" anchor="t">
            <a:spAutoFit/>
          </a:bodyPr>
          <a:lstStyle>
            <a:lvl1pPr marL="0" indent="0" defTabSz="825500">
              <a:spcBef>
                <a:spcPts val="0"/>
              </a:spcBef>
              <a:buSzTx/>
              <a:buNone/>
              <a:defRPr sz="4800" b="0" cap="all" spc="479" baseline="31999">
                <a:solidFill>
                  <a:srgbClr val="344563"/>
                </a:solidFill>
                <a:latin typeface="+mn-lt"/>
                <a:ea typeface="+mn-ea"/>
                <a:cs typeface="+mn-cs"/>
                <a:sym typeface="SF Pro Display Bold"/>
              </a:defRPr>
            </a:lvl1pPr>
          </a:lstStyle>
          <a:p>
            <a:r>
              <a:t>Name  |  TITLE</a:t>
            </a:r>
          </a:p>
        </p:txBody>
      </p:sp>
      <p:sp>
        <p:nvSpPr>
          <p:cNvPr id="31" name="Thank you!"/>
          <p:cNvSpPr>
            <a:spLocks noGrp="1"/>
          </p:cNvSpPr>
          <p:nvPr>
            <p:ph type="body" sz="quarter" idx="22"/>
          </p:nvPr>
        </p:nvSpPr>
        <p:spPr>
          <a:xfrm>
            <a:off x="1781750" y="5510559"/>
            <a:ext cx="20828683" cy="19177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825500">
              <a:spcBef>
                <a:spcPts val="0"/>
              </a:spcBef>
              <a:buSzTx/>
              <a:buNone/>
              <a:defRPr sz="12000" b="0" spc="-119">
                <a:solidFill>
                  <a:schemeClr val="accent2">
                    <a:hueOff val="-77700"/>
                    <a:lumOff val="2357"/>
                  </a:schemeClr>
                </a:solidFill>
                <a:latin typeface="+mn-lt"/>
                <a:ea typeface="+mn-ea"/>
                <a:cs typeface="+mn-cs"/>
                <a:sym typeface="SF Pro Display Bold"/>
              </a:defRPr>
            </a:lvl1pPr>
          </a:lstStyle>
          <a:p>
            <a:r>
              <a:t>Thank you!</a:t>
            </a:r>
          </a:p>
        </p:txBody>
      </p:sp>
      <p:sp>
        <p:nvSpPr>
          <p:cNvPr id="32" name="the_gentlewoman_gallery_005.jpg"/>
          <p:cNvSpPr>
            <a:spLocks noGrp="1"/>
          </p:cNvSpPr>
          <p:nvPr>
            <p:ph type="pic" sz="quarter" idx="23"/>
          </p:nvPr>
        </p:nvSpPr>
        <p:spPr>
          <a:xfrm>
            <a:off x="11422384" y="9806616"/>
            <a:ext cx="1547419" cy="197406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3" name="Company name / logo"/>
          <p:cNvSpPr txBox="1">
            <a:spLocks noGrp="1"/>
          </p:cNvSpPr>
          <p:nvPr>
            <p:ph type="body" sz="quarter" idx="24"/>
          </p:nvPr>
        </p:nvSpPr>
        <p:spPr>
          <a:xfrm>
            <a:off x="9398438" y="1562100"/>
            <a:ext cx="5595308" cy="838200"/>
          </a:xfrm>
          <a:prstGeom prst="rect">
            <a:avLst/>
          </a:prstGeom>
        </p:spPr>
        <p:txBody>
          <a:bodyPr wrap="none" anchor="t">
            <a:spAutoFit/>
          </a:bodyPr>
          <a:lstStyle>
            <a:lvl1pPr marL="0" indent="0" algn="l" defTabSz="825500">
              <a:spcBef>
                <a:spcPts val="0"/>
              </a:spcBef>
              <a:buSzTx/>
              <a:buNone/>
              <a:defRPr sz="4800" b="0" spc="-48">
                <a:solidFill>
                  <a:srgbClr val="091E42"/>
                </a:solidFill>
                <a:latin typeface="SF Pro Display Regular"/>
                <a:ea typeface="SF Pro Display Regular"/>
                <a:cs typeface="SF Pro Display Regular"/>
                <a:sym typeface="SF Pro Display Regular"/>
              </a:defRPr>
            </a:lvl1pPr>
          </a:lstStyle>
          <a:p>
            <a:r>
              <a:t>Company name / logo</a:t>
            </a:r>
          </a:p>
        </p:txBody>
      </p:sp>
      <p:sp>
        <p:nvSpPr>
          <p:cNvPr id="34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_T50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Bullet point…"/>
          <p:cNvSpPr>
            <a:spLocks noGrp="1"/>
          </p:cNvSpPr>
          <p:nvPr>
            <p:ph type="body" sz="quarter" idx="21"/>
          </p:nvPr>
        </p:nvSpPr>
        <p:spPr>
          <a:xfrm>
            <a:off x="1783672" y="4748412"/>
            <a:ext cx="10296946" cy="4080411"/>
          </a:xfrm>
          <a:prstGeom prst="rect">
            <a:avLst/>
          </a:prstGeom>
        </p:spPr>
        <p:txBody>
          <a:bodyPr lIns="71437" tIns="71437" rIns="71437" bIns="71437" anchor="t">
            <a:spAutoFit/>
          </a:bodyPr>
          <a:lstStyle>
            <a:lvl1pPr>
              <a:defRPr b="1" i="0" baseline="0">
                <a:latin typeface="Segoe UI Semibold" panose="020B0502040204020203" pitchFamily="34" charset="0"/>
              </a:defRPr>
            </a:lvl1pPr>
          </a:lstStyle>
          <a:p>
            <a:pPr marL="444500" indent="-444500" algn="l">
              <a:lnSpc>
                <a:spcPct val="110000"/>
              </a:lnSpc>
              <a:spcBef>
                <a:spcPts val="4000"/>
              </a:spcBef>
              <a:defRPr sz="3600" b="0" spc="0">
                <a:solidFill>
                  <a:srgbClr val="071D43"/>
                </a:solidFill>
                <a:latin typeface="+mn-lt"/>
                <a:ea typeface="+mn-ea"/>
                <a:cs typeface="+mn-cs"/>
                <a:sym typeface="SF Pro Display Bold"/>
              </a:defRPr>
            </a:pPr>
            <a:r>
              <a:rPr dirty="0"/>
              <a:t>Bullet point</a:t>
            </a:r>
          </a:p>
          <a:p>
            <a:pPr marL="444500" indent="-444500" algn="l">
              <a:lnSpc>
                <a:spcPct val="110000"/>
              </a:lnSpc>
              <a:spcBef>
                <a:spcPts val="4000"/>
              </a:spcBef>
              <a:defRPr sz="3600" b="0" spc="0">
                <a:solidFill>
                  <a:srgbClr val="071D43"/>
                </a:solidFill>
                <a:latin typeface="+mn-lt"/>
                <a:ea typeface="+mn-ea"/>
                <a:cs typeface="+mn-cs"/>
                <a:sym typeface="SF Pro Display Bold"/>
              </a:defRPr>
            </a:pPr>
            <a:r>
              <a:rPr dirty="0"/>
              <a:t>Bullet point that is a bit longer</a:t>
            </a:r>
          </a:p>
          <a:p>
            <a:pPr marL="444500" indent="-444500" algn="l">
              <a:lnSpc>
                <a:spcPct val="110000"/>
              </a:lnSpc>
              <a:spcBef>
                <a:spcPts val="4000"/>
              </a:spcBef>
              <a:defRPr sz="3600" b="0" spc="0">
                <a:solidFill>
                  <a:srgbClr val="071D43"/>
                </a:solidFill>
                <a:latin typeface="+mn-lt"/>
                <a:ea typeface="+mn-ea"/>
                <a:cs typeface="+mn-cs"/>
                <a:sym typeface="SF Pro Display Bold"/>
              </a:defRPr>
            </a:pPr>
            <a:r>
              <a:rPr dirty="0"/>
              <a:t>Bullet point</a:t>
            </a:r>
          </a:p>
          <a:p>
            <a:pPr marL="444500" indent="-444500" algn="l">
              <a:lnSpc>
                <a:spcPct val="110000"/>
              </a:lnSpc>
              <a:spcBef>
                <a:spcPts val="4000"/>
              </a:spcBef>
              <a:defRPr sz="3600" b="0" spc="0">
                <a:solidFill>
                  <a:srgbClr val="071D43"/>
                </a:solidFill>
                <a:latin typeface="+mn-lt"/>
                <a:ea typeface="+mn-ea"/>
                <a:cs typeface="+mn-cs"/>
                <a:sym typeface="SF Pro Display Bold"/>
              </a:defRPr>
            </a:pPr>
            <a:r>
              <a:rPr dirty="0"/>
              <a:t>A longer bullet point</a:t>
            </a:r>
          </a:p>
        </p:txBody>
      </p:sp>
      <p:sp>
        <p:nvSpPr>
          <p:cNvPr id="42" name="Slide Headline"/>
          <p:cNvSpPr>
            <a:spLocks noGrp="1"/>
          </p:cNvSpPr>
          <p:nvPr>
            <p:ph type="body" sz="quarter" idx="22"/>
          </p:nvPr>
        </p:nvSpPr>
        <p:spPr>
          <a:xfrm>
            <a:off x="1784165" y="1014427"/>
            <a:ext cx="20561117" cy="110799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 defTabSz="825500">
              <a:lnSpc>
                <a:spcPct val="90000"/>
              </a:lnSpc>
              <a:spcBef>
                <a:spcPts val="2500"/>
              </a:spcBef>
              <a:buClr>
                <a:srgbClr val="58AEE1"/>
              </a:buClr>
              <a:buSzTx/>
              <a:buNone/>
              <a:defRPr sz="8000" b="1" i="0" spc="-79" baseline="0">
                <a:solidFill>
                  <a:srgbClr val="253858"/>
                </a:solidFill>
                <a:latin typeface="Segoe UI" panose="020B0502040204020203" pitchFamily="34" charset="0"/>
                <a:ea typeface="+mn-ea"/>
                <a:cs typeface="+mn-cs"/>
                <a:sym typeface="SF Pro Display Bold"/>
              </a:defRPr>
            </a:lvl1pPr>
          </a:lstStyle>
          <a:p>
            <a:r>
              <a:rPr dirty="0"/>
              <a:t>Slide Headline</a:t>
            </a:r>
          </a:p>
        </p:txBody>
      </p:sp>
      <p:sp>
        <p:nvSpPr>
          <p:cNvPr id="43" name="Line"/>
          <p:cNvSpPr/>
          <p:nvPr/>
        </p:nvSpPr>
        <p:spPr>
          <a:xfrm>
            <a:off x="1775024" y="2811371"/>
            <a:ext cx="2541599" cy="1"/>
          </a:xfrm>
          <a:prstGeom prst="line">
            <a:avLst/>
          </a:prstGeom>
          <a:ln w="101600">
            <a:solidFill>
              <a:schemeClr val="accent2">
                <a:hueOff val="-77700"/>
                <a:lumOff val="235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 spc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4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_N900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If you can’t explain it simply, you don’t understand it well enough."/>
          <p:cNvSpPr>
            <a:spLocks noGrp="1"/>
          </p:cNvSpPr>
          <p:nvPr>
            <p:ph type="body" sz="half" idx="21"/>
          </p:nvPr>
        </p:nvSpPr>
        <p:spPr>
          <a:xfrm>
            <a:off x="1680256" y="3047385"/>
            <a:ext cx="19341217" cy="564257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l" defTabSz="825500">
              <a:spcBef>
                <a:spcPts val="0"/>
              </a:spcBef>
              <a:buSzTx/>
              <a:buNone/>
              <a:defRPr sz="12000" b="1" i="0" spc="-119" baseline="0">
                <a:solidFill>
                  <a:srgbClr val="253858"/>
                </a:solidFill>
                <a:latin typeface="Segoe UI" panose="020B0502040204020203" pitchFamily="34" charset="0"/>
                <a:ea typeface="+mn-ea"/>
                <a:cs typeface="+mn-cs"/>
                <a:sym typeface="SF Pro Display Bold"/>
              </a:defRPr>
            </a:lvl1pPr>
          </a:lstStyle>
          <a:p>
            <a:r>
              <a:rPr dirty="0"/>
              <a:t>If you can’t explain it simply, you don’t understand it well enough.</a:t>
            </a:r>
          </a:p>
        </p:txBody>
      </p:sp>
      <p:sp>
        <p:nvSpPr>
          <p:cNvPr id="62" name="Albert Einstein"/>
          <p:cNvSpPr>
            <a:spLocks noGrp="1"/>
          </p:cNvSpPr>
          <p:nvPr>
            <p:ph type="body" sz="quarter" idx="22"/>
          </p:nvPr>
        </p:nvSpPr>
        <p:spPr>
          <a:xfrm>
            <a:off x="1701800" y="11807751"/>
            <a:ext cx="20828000" cy="8382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l" defTabSz="825500">
              <a:spcBef>
                <a:spcPts val="0"/>
              </a:spcBef>
              <a:buSzTx/>
              <a:buNone/>
              <a:defRPr sz="4800" b="1" i="0" cap="all" spc="144" baseline="0">
                <a:solidFill>
                  <a:srgbClr val="253858"/>
                </a:solidFill>
                <a:latin typeface="Segoe UI" panose="020B0502040204020203" pitchFamily="34" charset="0"/>
                <a:ea typeface="+mn-ea"/>
                <a:cs typeface="+mn-cs"/>
                <a:sym typeface="SF Pro Display Bold"/>
              </a:defRPr>
            </a:lvl1pPr>
          </a:lstStyle>
          <a:p>
            <a:r>
              <a:rPr dirty="0"/>
              <a:t>Albert Einstein</a:t>
            </a:r>
          </a:p>
        </p:txBody>
      </p:sp>
      <p:sp>
        <p:nvSpPr>
          <p:cNvPr id="63" name="Line"/>
          <p:cNvSpPr/>
          <p:nvPr/>
        </p:nvSpPr>
        <p:spPr>
          <a:xfrm>
            <a:off x="1775024" y="11261651"/>
            <a:ext cx="2541599" cy="1"/>
          </a:xfrm>
          <a:prstGeom prst="line">
            <a:avLst/>
          </a:prstGeom>
          <a:ln w="101600">
            <a:solidFill>
              <a:schemeClr val="accent2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 spc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pic>
        <p:nvPicPr>
          <p:cNvPr id="6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0" y="977900"/>
            <a:ext cx="1828800" cy="1419319"/>
          </a:xfrm>
          <a:prstGeom prst="rect">
            <a:avLst/>
          </a:prstGeom>
          <a:ln w="12700">
            <a:miter lim="400000"/>
          </a:ln>
        </p:spPr>
      </p:pic>
      <p:sp>
        <p:nvSpPr>
          <p:cNvPr id="65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/>
          </p:cNvSpPr>
          <p:nvPr>
            <p:ph type="title"/>
          </p:nvPr>
        </p:nvSpPr>
        <p:spPr>
          <a:xfrm>
            <a:off x="1689100" y="9525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>
            <a:spLocks noGrp="1"/>
          </p:cNvSpPr>
          <p:nvPr>
            <p:ph type="body" idx="1"/>
          </p:nvPr>
        </p:nvSpPr>
        <p:spPr>
          <a:xfrm>
            <a:off x="1689100" y="3238500"/>
            <a:ext cx="21005800" cy="920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>
              <a:defRPr sz="2400" spc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0" b="1" i="0" u="none" strike="noStrike" cap="none" spc="-150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0" b="1" i="0" u="none" strike="noStrike" cap="none" spc="-150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0" b="1" i="0" u="none" strike="noStrike" cap="none" spc="-150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0" b="1" i="0" u="none" strike="noStrike" cap="none" spc="-150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0" b="1" i="0" u="none" strike="noStrike" cap="none" spc="-150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0" b="1" i="0" u="none" strike="noStrike" cap="none" spc="-150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0" b="1" i="0" u="none" strike="noStrike" cap="none" spc="-150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0" b="1" i="0" u="none" strike="noStrike" cap="none" spc="-150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0" b="1" i="0" u="none" strike="noStrike" cap="none" spc="-150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6173611" marR="0" indent="-6173611" algn="ctr" defTabSz="584200" latinLnBrk="0">
        <a:lnSpc>
          <a:spcPct val="100000"/>
        </a:lnSpc>
        <a:spcBef>
          <a:spcPts val="5200"/>
        </a:spcBef>
        <a:spcAft>
          <a:spcPts val="0"/>
        </a:spcAft>
        <a:buClrTx/>
        <a:buSzPct val="75000"/>
        <a:buFontTx/>
        <a:buChar char="•"/>
        <a:tabLst/>
        <a:defRPr sz="50000" b="1" i="0" u="none" strike="noStrike" cap="none" spc="-150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1pPr>
      <a:lvl2pPr marL="6740769" marR="0" indent="-6105769" algn="ctr" defTabSz="584200" latinLnBrk="0">
        <a:lnSpc>
          <a:spcPct val="100000"/>
        </a:lnSpc>
        <a:spcBef>
          <a:spcPts val="5200"/>
        </a:spcBef>
        <a:spcAft>
          <a:spcPts val="0"/>
        </a:spcAft>
        <a:buClrTx/>
        <a:buSzPct val="75000"/>
        <a:buFontTx/>
        <a:buChar char="•"/>
        <a:tabLst/>
        <a:defRPr sz="50000" b="1" i="0" u="none" strike="noStrike" cap="none" spc="-150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2pPr>
      <a:lvl3pPr marL="7375769" marR="0" indent="-6105769" algn="ctr" defTabSz="584200" latinLnBrk="0">
        <a:lnSpc>
          <a:spcPct val="100000"/>
        </a:lnSpc>
        <a:spcBef>
          <a:spcPts val="5200"/>
        </a:spcBef>
        <a:spcAft>
          <a:spcPts val="0"/>
        </a:spcAft>
        <a:buClrTx/>
        <a:buSzPct val="75000"/>
        <a:buFontTx/>
        <a:buChar char="•"/>
        <a:tabLst/>
        <a:defRPr sz="50000" b="1" i="0" u="none" strike="noStrike" cap="none" spc="-150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3pPr>
      <a:lvl4pPr marL="8010769" marR="0" indent="-6105769" algn="ctr" defTabSz="584200" latinLnBrk="0">
        <a:lnSpc>
          <a:spcPct val="100000"/>
        </a:lnSpc>
        <a:spcBef>
          <a:spcPts val="5200"/>
        </a:spcBef>
        <a:spcAft>
          <a:spcPts val="0"/>
        </a:spcAft>
        <a:buClrTx/>
        <a:buSzPct val="75000"/>
        <a:buFontTx/>
        <a:buChar char="•"/>
        <a:tabLst/>
        <a:defRPr sz="50000" b="1" i="0" u="none" strike="noStrike" cap="none" spc="-150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4pPr>
      <a:lvl5pPr marL="8645769" marR="0" indent="-6105769" algn="ctr" defTabSz="584200" latinLnBrk="0">
        <a:lnSpc>
          <a:spcPct val="100000"/>
        </a:lnSpc>
        <a:spcBef>
          <a:spcPts val="5200"/>
        </a:spcBef>
        <a:spcAft>
          <a:spcPts val="0"/>
        </a:spcAft>
        <a:buClrTx/>
        <a:buSzPct val="75000"/>
        <a:buFontTx/>
        <a:buChar char="•"/>
        <a:tabLst/>
        <a:defRPr sz="50000" b="1" i="0" u="none" strike="noStrike" cap="none" spc="-150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5pPr>
      <a:lvl6pPr marL="9280769" marR="0" indent="-6105769" algn="ctr" defTabSz="584200" latinLnBrk="0">
        <a:lnSpc>
          <a:spcPct val="100000"/>
        </a:lnSpc>
        <a:spcBef>
          <a:spcPts val="5200"/>
        </a:spcBef>
        <a:spcAft>
          <a:spcPts val="0"/>
        </a:spcAft>
        <a:buClrTx/>
        <a:buSzPct val="75000"/>
        <a:buFontTx/>
        <a:buChar char="•"/>
        <a:tabLst/>
        <a:defRPr sz="50000" b="1" i="0" u="none" strike="noStrike" cap="none" spc="-150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6pPr>
      <a:lvl7pPr marL="9915769" marR="0" indent="-6105769" algn="ctr" defTabSz="584200" latinLnBrk="0">
        <a:lnSpc>
          <a:spcPct val="100000"/>
        </a:lnSpc>
        <a:spcBef>
          <a:spcPts val="5200"/>
        </a:spcBef>
        <a:spcAft>
          <a:spcPts val="0"/>
        </a:spcAft>
        <a:buClrTx/>
        <a:buSzPct val="75000"/>
        <a:buFontTx/>
        <a:buChar char="•"/>
        <a:tabLst/>
        <a:defRPr sz="50000" b="1" i="0" u="none" strike="noStrike" cap="none" spc="-150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7pPr>
      <a:lvl8pPr marL="10550769" marR="0" indent="-6105769" algn="ctr" defTabSz="584200" latinLnBrk="0">
        <a:lnSpc>
          <a:spcPct val="100000"/>
        </a:lnSpc>
        <a:spcBef>
          <a:spcPts val="5200"/>
        </a:spcBef>
        <a:spcAft>
          <a:spcPts val="0"/>
        </a:spcAft>
        <a:buClrTx/>
        <a:buSzPct val="75000"/>
        <a:buFontTx/>
        <a:buChar char="•"/>
        <a:tabLst/>
        <a:defRPr sz="50000" b="1" i="0" u="none" strike="noStrike" cap="none" spc="-150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8pPr>
      <a:lvl9pPr marL="11185769" marR="0" indent="-6105769" algn="ctr" defTabSz="584200" latinLnBrk="0">
        <a:lnSpc>
          <a:spcPct val="100000"/>
        </a:lnSpc>
        <a:spcBef>
          <a:spcPts val="5200"/>
        </a:spcBef>
        <a:spcAft>
          <a:spcPts val="0"/>
        </a:spcAft>
        <a:buClrTx/>
        <a:buSzPct val="75000"/>
        <a:buFontTx/>
        <a:buChar char="•"/>
        <a:tabLst/>
        <a:defRPr sz="50000" b="1" i="0" u="none" strike="noStrike" cap="none" spc="-1500" baseline="0">
          <a:solidFill>
            <a:srgbClr val="FFFFFF"/>
          </a:solidFill>
          <a:uFillTx/>
          <a:latin typeface="+mj-lt"/>
          <a:ea typeface="+mj-ea"/>
          <a:cs typeface="+mj-cs"/>
          <a:sym typeface="Helvetica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atlassian.com/team-playbook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MyUserManual-template-draft 2.001.png" descr="MyUserManual-template-draft 2.0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hings I love"/>
          <p:cNvSpPr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Things I love</a:t>
            </a:r>
          </a:p>
        </p:txBody>
      </p:sp>
      <p:sp>
        <p:nvSpPr>
          <p:cNvPr id="132" name="Line"/>
          <p:cNvSpPr/>
          <p:nvPr/>
        </p:nvSpPr>
        <p:spPr>
          <a:xfrm>
            <a:off x="1775024" y="2811371"/>
            <a:ext cx="2541599" cy="1"/>
          </a:xfrm>
          <a:prstGeom prst="line">
            <a:avLst/>
          </a:prstGeom>
          <a:ln w="101600">
            <a:solidFill>
              <a:schemeClr val="accent2">
                <a:hueOff val="-77700"/>
                <a:lumOff val="235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 spc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33" name="[OPTIONAL IMAGE / GIF HERE]"/>
          <p:cNvSpPr txBox="1"/>
          <p:nvPr/>
        </p:nvSpPr>
        <p:spPr>
          <a:xfrm>
            <a:off x="14667180" y="7002405"/>
            <a:ext cx="6727471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ctr">
              <a:defRPr sz="3700" spc="-37">
                <a:solidFill>
                  <a:srgbClr val="C1C7D0"/>
                </a:solidFill>
                <a:latin typeface="SF Pro Display Light"/>
                <a:ea typeface="SF Pro Display Light"/>
                <a:cs typeface="SF Pro Display Light"/>
                <a:sym typeface="SF Pro Display Light"/>
              </a:defRPr>
            </a:lvl1pPr>
          </a:lstStyle>
          <a:p>
            <a:r>
              <a:rPr dirty="0"/>
              <a:t>[OPTIONAL IMAGE / GIF HERE]</a:t>
            </a:r>
          </a:p>
        </p:txBody>
      </p:sp>
      <p:sp>
        <p:nvSpPr>
          <p:cNvPr id="134" name="Bullet point [Example: I like hearing what others are working on and connecting up the dots of what we are doing]…"/>
          <p:cNvSpPr/>
          <p:nvPr/>
        </p:nvSpPr>
        <p:spPr>
          <a:xfrm>
            <a:off x="1783672" y="3955602"/>
            <a:ext cx="9313966" cy="5362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444500" indent="-444500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</a:t>
            </a:r>
            <a:br>
              <a:rPr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[Example: I like hearing what others are working on and connecting up the dots of what we are doing]</a:t>
            </a:r>
          </a:p>
          <a:p>
            <a:pPr marL="444500" indent="-444500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</a:t>
            </a:r>
            <a:br>
              <a:rPr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[Example: I love organizing team things - birthday gifts, evenings out etc.]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Other things to know about me"/>
          <p:cNvSpPr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Other things to know about me</a:t>
            </a:r>
          </a:p>
        </p:txBody>
      </p:sp>
      <p:sp>
        <p:nvSpPr>
          <p:cNvPr id="137" name="Line"/>
          <p:cNvSpPr/>
          <p:nvPr/>
        </p:nvSpPr>
        <p:spPr>
          <a:xfrm>
            <a:off x="1775024" y="2811371"/>
            <a:ext cx="2541599" cy="1"/>
          </a:xfrm>
          <a:prstGeom prst="line">
            <a:avLst/>
          </a:prstGeom>
          <a:ln w="101600">
            <a:solidFill>
              <a:schemeClr val="accent2">
                <a:hueOff val="-77700"/>
                <a:lumOff val="235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 spc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38" name="Bullet point [Example: Fairness really matters to me. If I think someone is not being treated fairly, or someone is having an unfair impact on others, I will find it hard not to call out.]…"/>
          <p:cNvSpPr/>
          <p:nvPr/>
        </p:nvSpPr>
        <p:spPr>
          <a:xfrm>
            <a:off x="12292481" y="3967128"/>
            <a:ext cx="9723425" cy="25514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444500" indent="-444500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 </a:t>
            </a: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[Example: Fairness really matters to me. If I think someone is not being treated fairly, or someone is having an unfair impact on others, I will find it hard not to call out.]</a:t>
            </a:r>
          </a:p>
        </p:txBody>
      </p:sp>
      <p:sp>
        <p:nvSpPr>
          <p:cNvPr id="139" name="Bullet point [Example: I use my intuition a lot to make decisions]…"/>
          <p:cNvSpPr/>
          <p:nvPr/>
        </p:nvSpPr>
        <p:spPr>
          <a:xfrm>
            <a:off x="1783672" y="3967128"/>
            <a:ext cx="9848695" cy="6014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71437" tIns="71437" rIns="71437" bIns="71437">
            <a:spAutoFit/>
          </a:bodyPr>
          <a:lstStyle/>
          <a:p>
            <a:pPr marL="444500" indent="-444500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 </a:t>
            </a: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[Example: I use my intuition a lot to make decisions] </a:t>
            </a:r>
          </a:p>
          <a:p>
            <a:pPr marL="444500" indent="-444500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 </a:t>
            </a: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[Example: Actions speak way more than words in my book]</a:t>
            </a:r>
          </a:p>
          <a:p>
            <a:pPr marL="444500" indent="-444500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 </a:t>
            </a: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[Example: I'm not very expressive, so people can interpret that as grumpy or they find me hard to read. If I am not happy I will say, so otherwise assume I am fine!]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Line"/>
          <p:cNvSpPr/>
          <p:nvPr/>
        </p:nvSpPr>
        <p:spPr>
          <a:xfrm>
            <a:off x="1775024" y="3820552"/>
            <a:ext cx="2541599" cy="1"/>
          </a:xfrm>
          <a:prstGeom prst="line">
            <a:avLst/>
          </a:prstGeom>
          <a:ln w="101600">
            <a:solidFill>
              <a:schemeClr val="accent2">
                <a:hueOff val="-77700"/>
                <a:lumOff val="235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 spc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43" name="[ADD IMAGE / GIF HERE]"/>
          <p:cNvSpPr txBox="1"/>
          <p:nvPr/>
        </p:nvSpPr>
        <p:spPr>
          <a:xfrm>
            <a:off x="8828265" y="7002405"/>
            <a:ext cx="6727470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ctr">
              <a:defRPr sz="3700" spc="-37">
                <a:solidFill>
                  <a:srgbClr val="C1C7D0"/>
                </a:solidFill>
                <a:latin typeface="SF Pro Display Light"/>
                <a:ea typeface="SF Pro Display Light"/>
                <a:cs typeface="SF Pro Display Light"/>
                <a:sym typeface="SF Pro Display Light"/>
              </a:defRPr>
            </a:lvl1pPr>
          </a:lstStyle>
          <a:p>
            <a:r>
              <a:t>[ADD IMAGE / GIF HERE]</a:t>
            </a:r>
          </a:p>
        </p:txBody>
      </p:sp>
      <p:sp>
        <p:nvSpPr>
          <p:cNvPr id="14" name="If I were an animated gif/meme/animal/song, I would be...">
            <a:extLst>
              <a:ext uri="{FF2B5EF4-FFF2-40B4-BE49-F238E27FC236}">
                <a16:creationId xmlns:a16="http://schemas.microsoft.com/office/drawing/2014/main" id="{34F8FDBA-501A-4040-B312-2C383E301F5C}"/>
              </a:ext>
            </a:extLst>
          </p:cNvPr>
          <p:cNvSpPr txBox="1">
            <a:spLocks/>
          </p:cNvSpPr>
          <p:nvPr/>
        </p:nvSpPr>
        <p:spPr>
          <a:xfrm>
            <a:off x="1775024" y="1026825"/>
            <a:ext cx="20561117" cy="221599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t">
            <a:spAutoFit/>
          </a:bodyPr>
          <a:lstStyle>
            <a:lvl1pPr marL="0" marR="0" indent="0" algn="l" defTabSz="825500" latinLnBrk="0">
              <a:lnSpc>
                <a:spcPct val="90000"/>
              </a:lnSpc>
              <a:spcBef>
                <a:spcPts val="2500"/>
              </a:spcBef>
              <a:spcAft>
                <a:spcPts val="0"/>
              </a:spcAft>
              <a:buClr>
                <a:srgbClr val="58AEE1"/>
              </a:buClr>
              <a:buSzTx/>
              <a:buFontTx/>
              <a:buNone/>
              <a:tabLst/>
              <a:defRPr sz="8000" b="1" i="0" u="none" strike="noStrike" cap="none" spc="-79" baseline="0">
                <a:solidFill>
                  <a:srgbClr val="253858"/>
                </a:solidFill>
                <a:uFillTx/>
                <a:latin typeface="Segoe UI" panose="020B0502040204020203" pitchFamily="34" charset="0"/>
                <a:ea typeface="+mn-ea"/>
                <a:cs typeface="+mn-cs"/>
                <a:sym typeface="SF Pro Display Bold"/>
              </a:defRPr>
            </a:lvl1pPr>
            <a:lvl2pPr marL="6740769" marR="0" indent="-6105769" algn="ctr" defTabSz="584200" latinLnBrk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50000" b="1" i="0" u="none" strike="noStrike" cap="none" spc="-150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7375769" marR="0" indent="-6105769" algn="ctr" defTabSz="584200" latinLnBrk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50000" b="1" i="0" u="none" strike="noStrike" cap="none" spc="-150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8010769" marR="0" indent="-6105769" algn="ctr" defTabSz="584200" latinLnBrk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50000" b="1" i="0" u="none" strike="noStrike" cap="none" spc="-150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8645769" marR="0" indent="-6105769" algn="ctr" defTabSz="584200" latinLnBrk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50000" b="1" i="0" u="none" strike="noStrike" cap="none" spc="-150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9280769" marR="0" indent="-6105769" algn="ctr" defTabSz="584200" latinLnBrk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50000" b="1" i="0" u="none" strike="noStrike" cap="none" spc="-150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9915769" marR="0" indent="-6105769" algn="ctr" defTabSz="584200" latinLnBrk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50000" b="1" i="0" u="none" strike="noStrike" cap="none" spc="-150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10550769" marR="0" indent="-6105769" algn="ctr" defTabSz="584200" latinLnBrk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50000" b="1" i="0" u="none" strike="noStrike" cap="none" spc="-150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11185769" marR="0" indent="-6105769" algn="ctr" defTabSz="584200" latinLnBrk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50000" b="1" i="0" u="none" strike="noStrike" cap="none" spc="-1500" baseline="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hangingPunct="1"/>
            <a:r>
              <a:rPr lang="en-US" dirty="0"/>
              <a:t>If I were an animated gif / meme / animal / song, I would be...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he sum of the whole is greater than the sum of the parts."/>
          <p:cNvSpPr>
            <a:spLocks noGrp="1"/>
          </p:cNvSpPr>
          <p:nvPr>
            <p:ph type="body" idx="21"/>
          </p:nvPr>
        </p:nvSpPr>
        <p:spPr>
          <a:xfrm>
            <a:off x="1680256" y="3047385"/>
            <a:ext cx="17464845" cy="5549901"/>
          </a:xfrm>
          <a:prstGeom prst="rect">
            <a:avLst/>
          </a:prstGeom>
        </p:spPr>
        <p:txBody>
          <a:bodyPr/>
          <a:lstStyle/>
          <a:p>
            <a:r>
              <a:rPr dirty="0"/>
              <a:t>The sum of the whole is greater than the sum of the parts.</a:t>
            </a:r>
          </a:p>
        </p:txBody>
      </p:sp>
      <p:sp>
        <p:nvSpPr>
          <p:cNvPr id="146" name="My favorite saying"/>
          <p:cNvSpPr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My favorite saying 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It is good to have an end to journey toward, but it is the journey that matters in the end. [you can put a longer quote here]"/>
          <p:cNvSpPr>
            <a:spLocks noGrp="1"/>
          </p:cNvSpPr>
          <p:nvPr>
            <p:ph type="body" idx="21"/>
          </p:nvPr>
        </p:nvSpPr>
        <p:spPr>
          <a:xfrm>
            <a:off x="1680256" y="3047385"/>
            <a:ext cx="19341217" cy="396240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2500"/>
              </a:spcBef>
              <a:defRPr sz="8000" spc="-79"/>
            </a:pPr>
            <a:r>
              <a:rPr dirty="0"/>
              <a:t>It is good to have an end to journey toward, but it is the journey that matters in the end. </a:t>
            </a:r>
            <a:r>
              <a:rPr dirty="0">
                <a:solidFill>
                  <a:srgbClr val="7A869A"/>
                </a:solidFill>
                <a:latin typeface="SF Pro Display Light"/>
                <a:ea typeface="SF Pro Display Light"/>
                <a:cs typeface="SF Pro Display Light"/>
                <a:sym typeface="SF Pro Display Light"/>
              </a:rPr>
              <a:t>[you can put a longer quote here]</a:t>
            </a:r>
          </a:p>
        </p:txBody>
      </p:sp>
      <p:sp>
        <p:nvSpPr>
          <p:cNvPr id="149" name="Ursula le guin"/>
          <p:cNvSpPr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Ursula le </a:t>
            </a:r>
            <a:r>
              <a:rPr dirty="0" err="1"/>
              <a:t>guin</a:t>
            </a:r>
            <a:endParaRPr dirty="0"/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Name  |  TITLE"/>
          <p:cNvSpPr>
            <a:spLocks noGrp="1"/>
          </p:cNvSpPr>
          <p:nvPr>
            <p:ph type="body" idx="21"/>
          </p:nvPr>
        </p:nvSpPr>
        <p:spPr>
          <a:xfrm>
            <a:off x="1779916" y="11989818"/>
            <a:ext cx="20832353" cy="328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53858"/>
                </a:solidFill>
              </a:defRPr>
            </a:lvl1pPr>
          </a:lstStyle>
          <a:p>
            <a:r>
              <a:rPr dirty="0">
                <a:latin typeface="Segoe UI" panose="020B0502040204020203" pitchFamily="34" charset="0"/>
                <a:cs typeface="Segoe UI" panose="020B0502040204020203" pitchFamily="34" charset="0"/>
              </a:rPr>
              <a:t>Name  |  TITLE</a:t>
            </a:r>
          </a:p>
        </p:txBody>
      </p:sp>
      <p:sp>
        <p:nvSpPr>
          <p:cNvPr id="155" name="Thank you!"/>
          <p:cNvSpPr>
            <a:spLocks noGrp="1"/>
          </p:cNvSpPr>
          <p:nvPr>
            <p:ph type="body" idx="22"/>
          </p:nvPr>
        </p:nvSpPr>
        <p:spPr>
          <a:xfrm>
            <a:off x="1781750" y="5479008"/>
            <a:ext cx="20828683" cy="1949252"/>
          </a:xfrm>
          <a:prstGeom prst="rect">
            <a:avLst/>
          </a:prstGeom>
        </p:spPr>
        <p:txBody>
          <a:bodyPr/>
          <a:lstStyle/>
          <a:p>
            <a:r>
              <a:rPr b="1" dirty="0">
                <a:latin typeface="Segoe UI" panose="020B0502040204020203" pitchFamily="34" charset="0"/>
                <a:cs typeface="Segoe UI" panose="020B0502040204020203" pitchFamily="34" charset="0"/>
              </a:rPr>
              <a:t>Thank you!</a:t>
            </a:r>
          </a:p>
        </p:txBody>
      </p:sp>
      <p:pic>
        <p:nvPicPr>
          <p:cNvPr id="156" name="Image" descr="Image"/>
          <p:cNvPicPr>
            <a:picLocks noGrp="1" noChangeAspect="1"/>
          </p:cNvPicPr>
          <p:nvPr>
            <p:ph type="pic" idx="23"/>
          </p:nvPr>
        </p:nvPicPr>
        <p:blipFill>
          <a:blip r:embed="rId3"/>
          <a:srcRect t="10806" b="10806"/>
          <a:stretch>
            <a:fillRect/>
          </a:stretch>
        </p:blipFill>
        <p:spPr>
          <a:xfrm>
            <a:off x="11422384" y="10019938"/>
            <a:ext cx="1547416" cy="15474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637" y="0"/>
                </a:moveTo>
                <a:cubicBezTo>
                  <a:pt x="4762" y="0"/>
                  <a:pt x="0" y="4762"/>
                  <a:pt x="0" y="10637"/>
                </a:cubicBezTo>
                <a:lnTo>
                  <a:pt x="0" y="10963"/>
                </a:lnTo>
                <a:cubicBezTo>
                  <a:pt x="0" y="16838"/>
                  <a:pt x="4762" y="21600"/>
                  <a:pt x="10637" y="21600"/>
                </a:cubicBezTo>
                <a:lnTo>
                  <a:pt x="10963" y="21600"/>
                </a:lnTo>
                <a:cubicBezTo>
                  <a:pt x="16838" y="21600"/>
                  <a:pt x="21600" y="16838"/>
                  <a:pt x="21600" y="10963"/>
                </a:cubicBezTo>
                <a:lnTo>
                  <a:pt x="21600" y="10637"/>
                </a:lnTo>
                <a:cubicBezTo>
                  <a:pt x="21600" y="4762"/>
                  <a:pt x="16838" y="0"/>
                  <a:pt x="10963" y="0"/>
                </a:cubicBezTo>
                <a:lnTo>
                  <a:pt x="10637" y="0"/>
                </a:lnTo>
                <a:close/>
              </a:path>
            </a:pathLst>
          </a:custGeom>
        </p:spPr>
      </p:pic>
      <p:sp>
        <p:nvSpPr>
          <p:cNvPr id="157" name="Company name / logo"/>
          <p:cNvSpPr txBox="1">
            <a:spLocks noGrp="1"/>
          </p:cNvSpPr>
          <p:nvPr>
            <p:ph type="body" idx="24"/>
          </p:nvPr>
        </p:nvSpPr>
        <p:spPr>
          <a:xfrm>
            <a:off x="9398438" y="1562100"/>
            <a:ext cx="6070636" cy="8412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53858"/>
                </a:solidFill>
              </a:defRPr>
            </a:lvl1pPr>
          </a:lstStyle>
          <a:p>
            <a:r>
              <a:rPr dirty="0">
                <a:latin typeface="Segoe UI" panose="020B0502040204020203" pitchFamily="34" charset="0"/>
                <a:cs typeface="Segoe UI" panose="020B0502040204020203" pitchFamily="34" charset="0"/>
              </a:rPr>
              <a:t>Company name / logo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MyUserManual-template-draft 2.001.png" descr="MyUserManual-template-draft 2.001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[Name]’s User Manual"/>
          <p:cNvSpPr>
            <a:spLocks noGrp="1"/>
          </p:cNvSpPr>
          <p:nvPr>
            <p:ph type="body" idx="22"/>
          </p:nvPr>
        </p:nvSpPr>
        <p:spPr>
          <a:xfrm>
            <a:off x="1781750" y="5479008"/>
            <a:ext cx="20828683" cy="1949252"/>
          </a:xfrm>
          <a:prstGeom prst="rect">
            <a:avLst/>
          </a:prstGeom>
        </p:spPr>
        <p:txBody>
          <a:bodyPr/>
          <a:lstStyle>
            <a:lvl1pPr>
              <a:defRPr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lvl1pPr>
          </a:lstStyle>
          <a:p>
            <a:r>
              <a:rPr dirty="0">
                <a:latin typeface="Segoe UI" panose="020B0502040204020203" pitchFamily="34" charset="0"/>
                <a:cs typeface="Segoe UI" panose="020B0502040204020203" pitchFamily="34" charset="0"/>
              </a:rPr>
              <a:t>[Name]’s User Manual</a:t>
            </a:r>
          </a:p>
        </p:txBody>
      </p:sp>
      <p:sp>
        <p:nvSpPr>
          <p:cNvPr id="89" name="Optional Subtitle"/>
          <p:cNvSpPr>
            <a:spLocks noGrp="1"/>
          </p:cNvSpPr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>
                <a:latin typeface="Segoe UI" panose="020B0502040204020203" pitchFamily="34" charset="0"/>
                <a:cs typeface="Segoe UI" panose="020B0502040204020203" pitchFamily="34" charset="0"/>
              </a:rPr>
              <a:t>Optional Subtitle</a:t>
            </a:r>
          </a:p>
        </p:txBody>
      </p:sp>
      <p:pic>
        <p:nvPicPr>
          <p:cNvPr id="90" name="Image" descr="Image"/>
          <p:cNvPicPr>
            <a:picLocks noGrp="1" noChangeAspect="1"/>
          </p:cNvPicPr>
          <p:nvPr>
            <p:ph type="pic" idx="4294967295"/>
          </p:nvPr>
        </p:nvPicPr>
        <p:blipFill>
          <a:blip r:embed="rId3"/>
          <a:srcRect t="10806" b="10806"/>
          <a:stretch>
            <a:fillRect/>
          </a:stretch>
        </p:blipFill>
        <p:spPr>
          <a:xfrm>
            <a:off x="11422384" y="10019938"/>
            <a:ext cx="1547416" cy="15474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637" y="0"/>
                </a:moveTo>
                <a:cubicBezTo>
                  <a:pt x="4762" y="0"/>
                  <a:pt x="0" y="4762"/>
                  <a:pt x="0" y="10637"/>
                </a:cubicBezTo>
                <a:lnTo>
                  <a:pt x="0" y="10963"/>
                </a:lnTo>
                <a:cubicBezTo>
                  <a:pt x="0" y="16838"/>
                  <a:pt x="4762" y="21600"/>
                  <a:pt x="10637" y="21600"/>
                </a:cubicBezTo>
                <a:lnTo>
                  <a:pt x="10963" y="21600"/>
                </a:lnTo>
                <a:cubicBezTo>
                  <a:pt x="16838" y="21600"/>
                  <a:pt x="21600" y="16838"/>
                  <a:pt x="21600" y="10963"/>
                </a:cubicBezTo>
                <a:lnTo>
                  <a:pt x="21600" y="10637"/>
                </a:lnTo>
                <a:cubicBezTo>
                  <a:pt x="21600" y="4762"/>
                  <a:pt x="16838" y="0"/>
                  <a:pt x="10963" y="0"/>
                </a:cubicBezTo>
                <a:lnTo>
                  <a:pt x="10637" y="0"/>
                </a:lnTo>
                <a:close/>
              </a:path>
            </a:pathLst>
          </a:custGeom>
        </p:spPr>
      </p:pic>
      <p:sp>
        <p:nvSpPr>
          <p:cNvPr id="91" name="Company name / logo"/>
          <p:cNvSpPr txBox="1">
            <a:spLocks noGrp="1"/>
          </p:cNvSpPr>
          <p:nvPr>
            <p:ph type="body" idx="25"/>
          </p:nvPr>
        </p:nvSpPr>
        <p:spPr>
          <a:xfrm>
            <a:off x="9398438" y="1562100"/>
            <a:ext cx="6070636" cy="841256"/>
          </a:xfrm>
          <a:prstGeom prst="rect">
            <a:avLst/>
          </a:prstGeom>
        </p:spPr>
        <p:txBody>
          <a:bodyPr/>
          <a:lstStyle/>
          <a:p>
            <a:r>
              <a:rPr dirty="0">
                <a:latin typeface="Segoe UI" panose="020B0502040204020203" pitchFamily="34" charset="0"/>
                <a:cs typeface="Segoe UI" panose="020B0502040204020203" pitchFamily="34" charset="0"/>
              </a:rPr>
              <a:t>Company name / logo</a:t>
            </a:r>
          </a:p>
        </p:txBody>
      </p:sp>
      <p:sp>
        <p:nvSpPr>
          <p:cNvPr id="7" name="Name  |  TITLE">
            <a:extLst>
              <a:ext uri="{FF2B5EF4-FFF2-40B4-BE49-F238E27FC236}">
                <a16:creationId xmlns:a16="http://schemas.microsoft.com/office/drawing/2014/main" id="{4103B866-C744-DD4B-AC15-A9B7D701C291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1779916" y="11989818"/>
            <a:ext cx="20832353" cy="52850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53858"/>
                </a:solidFill>
              </a:defRPr>
            </a:lvl1pPr>
          </a:lstStyle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title</a:t>
            </a:r>
            <a:r>
              <a:rPr dirty="0">
                <a:latin typeface="Segoe UI" panose="020B0502040204020203" pitchFamily="34" charset="0"/>
                <a:cs typeface="Segoe UI" panose="020B0502040204020203" pitchFamily="34" charset="0"/>
              </a:rPr>
              <a:t>  |  </a:t>
            </a: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date</a:t>
            </a:r>
            <a:endParaRPr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onditions I like to work in"/>
          <p:cNvSpPr>
            <a:spLocks noGrp="1"/>
          </p:cNvSpPr>
          <p:nvPr>
            <p:ph type="body" idx="22"/>
          </p:nvPr>
        </p:nvSpPr>
        <p:spPr>
          <a:xfrm>
            <a:off x="1784165" y="1014427"/>
            <a:ext cx="20561117" cy="1107996"/>
          </a:xfrm>
          <a:prstGeom prst="rect">
            <a:avLst/>
          </a:prstGeom>
        </p:spPr>
        <p:txBody>
          <a:bodyPr/>
          <a:lstStyle/>
          <a:p>
            <a:r>
              <a:rPr dirty="0">
                <a:latin typeface="Segoe UI" panose="020B0502040204020203" pitchFamily="34" charset="0"/>
                <a:cs typeface="Segoe UI" panose="020B0502040204020203" pitchFamily="34" charset="0"/>
              </a:rPr>
              <a:t>Conditions I like to work in</a:t>
            </a:r>
          </a:p>
        </p:txBody>
      </p:sp>
      <p:sp>
        <p:nvSpPr>
          <p:cNvPr id="94" name="Line"/>
          <p:cNvSpPr/>
          <p:nvPr/>
        </p:nvSpPr>
        <p:spPr>
          <a:xfrm>
            <a:off x="1775024" y="2811371"/>
            <a:ext cx="2541599" cy="1"/>
          </a:xfrm>
          <a:prstGeom prst="line">
            <a:avLst/>
          </a:prstGeom>
          <a:ln w="101600">
            <a:solidFill>
              <a:schemeClr val="accent2">
                <a:hueOff val="-77700"/>
                <a:lumOff val="235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 spc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95" name="[OPTIONAL IMAGE / GIF HERE]"/>
          <p:cNvSpPr txBox="1"/>
          <p:nvPr/>
        </p:nvSpPr>
        <p:spPr>
          <a:xfrm>
            <a:off x="14667180" y="7002405"/>
            <a:ext cx="6727471" cy="671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ctr">
              <a:defRPr sz="3700" spc="-37">
                <a:solidFill>
                  <a:srgbClr val="C1C7D0"/>
                </a:solidFill>
                <a:latin typeface="SF Pro Display Light"/>
                <a:ea typeface="SF Pro Display Light"/>
                <a:cs typeface="SF Pro Display Light"/>
                <a:sym typeface="SF Pro Display Light"/>
              </a:defRPr>
            </a:lvl1pPr>
          </a:lstStyle>
          <a:p>
            <a:r>
              <a:rPr>
                <a:latin typeface="Segoe UI" panose="020B0502040204020203" pitchFamily="34" charset="0"/>
                <a:cs typeface="Segoe UI" panose="020B0502040204020203" pitchFamily="34" charset="0"/>
              </a:rPr>
              <a:t>[OPTIONAL IMAGE / GIF HERE]</a:t>
            </a:r>
          </a:p>
        </p:txBody>
      </p:sp>
      <p:sp>
        <p:nvSpPr>
          <p:cNvPr id="96" name="Bullet point [Example: I like a quiet working environment. I find it hard to do work that requires my concentration if there is a lot of noise and distractions.]…"/>
          <p:cNvSpPr/>
          <p:nvPr/>
        </p:nvSpPr>
        <p:spPr>
          <a:xfrm>
            <a:off x="1775024" y="3958464"/>
            <a:ext cx="9122825" cy="7216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71437" tIns="71437" rIns="71437" bIns="71437">
            <a:spAutoFit/>
          </a:bodyPr>
          <a:lstStyle/>
          <a:p>
            <a:pPr marL="444499" indent="-444499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</a:t>
            </a:r>
            <a:br>
              <a:rPr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[Example: I like a quiet working environment.</a:t>
            </a:r>
            <a:r>
              <a:rPr lang="en-US"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 </a:t>
            </a: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I find it hard to do work that requires my concentration if there is a lot of noise and distractions.]</a:t>
            </a:r>
          </a:p>
          <a:p>
            <a:pPr marL="444499" indent="-444499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</a:t>
            </a:r>
            <a:br>
              <a:rPr dirty="0">
                <a:solidFill>
                  <a:srgbClr val="7A86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[Example: I like having my own desk space]</a:t>
            </a:r>
          </a:p>
          <a:p>
            <a:pPr marL="444499" indent="-444499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</a:t>
            </a:r>
            <a:br>
              <a:rPr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[Example: If I have my headphones on, I am in focus mode, so please do not disturb me!]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mes / hours I like to work"/>
          <p:cNvSpPr>
            <a:spLocks noGrp="1"/>
          </p:cNvSpPr>
          <p:nvPr>
            <p:ph type="body" idx="22"/>
          </p:nvPr>
        </p:nvSpPr>
        <p:spPr>
          <a:xfrm>
            <a:off x="1784165" y="1014427"/>
            <a:ext cx="20561117" cy="1107996"/>
          </a:xfrm>
          <a:prstGeom prst="rect">
            <a:avLst/>
          </a:prstGeom>
        </p:spPr>
        <p:txBody>
          <a:bodyPr/>
          <a:lstStyle/>
          <a:p>
            <a:r>
              <a:rPr dirty="0">
                <a:latin typeface="Segoe UI" panose="020B0502040204020203" pitchFamily="34" charset="0"/>
                <a:cs typeface="Segoe UI" panose="020B0502040204020203" pitchFamily="34" charset="0"/>
              </a:rPr>
              <a:t>Times / hours I like to work</a:t>
            </a:r>
          </a:p>
        </p:txBody>
      </p:sp>
      <p:sp>
        <p:nvSpPr>
          <p:cNvPr id="99" name="Line"/>
          <p:cNvSpPr/>
          <p:nvPr/>
        </p:nvSpPr>
        <p:spPr>
          <a:xfrm>
            <a:off x="1775024" y="2811371"/>
            <a:ext cx="2541599" cy="1"/>
          </a:xfrm>
          <a:prstGeom prst="line">
            <a:avLst/>
          </a:prstGeom>
          <a:ln w="101600">
            <a:solidFill>
              <a:schemeClr val="accent2">
                <a:hueOff val="-77700"/>
                <a:lumOff val="235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 spc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00" name="Bullet point [Example: I am trying to start my work day at 9:30 am so that I can have 2 hrs from 7-9 am in the mornings to do things like exercise and meditation etc.]…"/>
          <p:cNvSpPr/>
          <p:nvPr/>
        </p:nvSpPr>
        <p:spPr>
          <a:xfrm>
            <a:off x="1775024" y="3957485"/>
            <a:ext cx="9741633" cy="78257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444499" indent="-444499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</a:t>
            </a:r>
            <a:br>
              <a:rPr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[Example: I am trying to start my work day at 9:30 am</a:t>
            </a:r>
            <a:r>
              <a:rPr lang="en-US"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 </a:t>
            </a: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so that I can have 2 </a:t>
            </a:r>
            <a:r>
              <a:rPr dirty="0" err="1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hrs</a:t>
            </a: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 from 7-9 am in the mornings to do things like exercise and meditation etc.]</a:t>
            </a:r>
          </a:p>
          <a:p>
            <a:pPr marL="444499" indent="-444499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</a:t>
            </a:r>
            <a:br>
              <a:rPr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[Example: I work best in the morning/afternoon]</a:t>
            </a:r>
          </a:p>
          <a:p>
            <a:pPr marL="444499" indent="-444499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</a:t>
            </a:r>
            <a:br>
              <a:rPr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[Example: I don't mind being contacted at any time but I will likely only respond during week daytimes and evenings]</a:t>
            </a:r>
          </a:p>
        </p:txBody>
      </p:sp>
      <p:sp>
        <p:nvSpPr>
          <p:cNvPr id="101" name="Bullet point [Example: My calendar is open and accessible so everyone can see my availability. I don't mind people booking things in my calendar if I am free]"/>
          <p:cNvSpPr txBox="1"/>
          <p:nvPr/>
        </p:nvSpPr>
        <p:spPr>
          <a:xfrm>
            <a:off x="13135900" y="3957485"/>
            <a:ext cx="9475381" cy="3101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44499" indent="-444499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</a:t>
            </a:r>
            <a:br>
              <a:rPr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[Example: My calendar is open and accessible so everyone can see my availability. I don't mind people booking things in my calendar if I am free]</a:t>
            </a:r>
          </a:p>
        </p:txBody>
      </p:sp>
      <p:sp>
        <p:nvSpPr>
          <p:cNvPr id="102" name="[OPTIONAL IMAGE / GIF HERE]"/>
          <p:cNvSpPr txBox="1"/>
          <p:nvPr/>
        </p:nvSpPr>
        <p:spPr>
          <a:xfrm>
            <a:off x="14530471" y="9536162"/>
            <a:ext cx="6727471" cy="671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ctr">
              <a:defRPr sz="3700" spc="-37">
                <a:solidFill>
                  <a:srgbClr val="C1C7D0"/>
                </a:solidFill>
                <a:latin typeface="SF Pro Display Light"/>
                <a:ea typeface="SF Pro Display Light"/>
                <a:cs typeface="SF Pro Display Light"/>
                <a:sym typeface="SF Pro Display Light"/>
              </a:defRPr>
            </a:lvl1pPr>
          </a:lstStyle>
          <a:p>
            <a:r>
              <a:rPr>
                <a:latin typeface="Segoe UI" panose="020B0502040204020203" pitchFamily="34" charset="0"/>
                <a:cs typeface="Segoe UI" panose="020B0502040204020203" pitchFamily="34" charset="0"/>
              </a:rPr>
              <a:t>[OPTIONAL IMAGE / GIF HERE]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Best ways to communicate with me"/>
          <p:cNvSpPr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Best ways to communicate with me</a:t>
            </a:r>
          </a:p>
        </p:txBody>
      </p:sp>
      <p:sp>
        <p:nvSpPr>
          <p:cNvPr id="105" name="Line"/>
          <p:cNvSpPr/>
          <p:nvPr/>
        </p:nvSpPr>
        <p:spPr>
          <a:xfrm>
            <a:off x="1775024" y="2811371"/>
            <a:ext cx="2541599" cy="1"/>
          </a:xfrm>
          <a:prstGeom prst="line">
            <a:avLst/>
          </a:prstGeom>
          <a:ln w="101600">
            <a:solidFill>
              <a:schemeClr val="accent2">
                <a:hueOff val="-77700"/>
                <a:lumOff val="235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 spc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06" name="More bullets if you need them…"/>
          <p:cNvSpPr/>
          <p:nvPr/>
        </p:nvSpPr>
        <p:spPr>
          <a:xfrm>
            <a:off x="12292481" y="3963657"/>
            <a:ext cx="10010735" cy="2437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444499" indent="-444499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More bullets if you need them</a:t>
            </a:r>
          </a:p>
          <a:p>
            <a:pPr marL="444499" indent="-444499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You can also mix it up and replace these bullets with an image or animated gif :) </a:t>
            </a:r>
          </a:p>
        </p:txBody>
      </p:sp>
      <p:sp>
        <p:nvSpPr>
          <p:cNvPr id="107" name="[OPTIONAL IMAGE / GIF HERE]"/>
          <p:cNvSpPr txBox="1"/>
          <p:nvPr/>
        </p:nvSpPr>
        <p:spPr>
          <a:xfrm>
            <a:off x="14530471" y="9536162"/>
            <a:ext cx="6727471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ctr">
              <a:defRPr sz="3700" spc="-37">
                <a:solidFill>
                  <a:srgbClr val="C1C7D0"/>
                </a:solidFill>
                <a:latin typeface="SF Pro Display Light"/>
                <a:ea typeface="SF Pro Display Light"/>
                <a:cs typeface="SF Pro Display Light"/>
                <a:sym typeface="SF Pro Display Light"/>
              </a:defRPr>
            </a:lvl1pPr>
          </a:lstStyle>
          <a:p>
            <a:r>
              <a:t>[OPTIONAL IMAGE / GIF HERE]</a:t>
            </a:r>
          </a:p>
        </p:txBody>
      </p:sp>
      <p:sp>
        <p:nvSpPr>
          <p:cNvPr id="108" name="Bullet point [Example: Chat is the quickest way to get a response from me. I check some rooms every day (my team and project rooms) and others once a week (like the general design and interest rooms)]…"/>
          <p:cNvSpPr/>
          <p:nvPr/>
        </p:nvSpPr>
        <p:spPr>
          <a:xfrm>
            <a:off x="1783672" y="3963657"/>
            <a:ext cx="10010734" cy="5501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71437" tIns="71437" rIns="71437" bIns="71437">
            <a:spAutoFit/>
          </a:bodyPr>
          <a:lstStyle/>
          <a:p>
            <a:pPr marL="444499" indent="-444499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</a:t>
            </a:r>
            <a:br>
              <a:rPr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[Example: Chat is the quickest way to get a response from me. I check some rooms every day (my team and project rooms) and others once a week (like the general design and interest rooms)]</a:t>
            </a:r>
          </a:p>
          <a:p>
            <a:pPr marL="444499" indent="-444499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lang="en-US"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</a:t>
            </a:r>
            <a:br>
              <a:rPr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[Example: I check my emails once a day and usually respond within 48 hours at the latest.]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Ways I like to receive feedback"/>
          <p:cNvSpPr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How I best </a:t>
            </a:r>
            <a:r>
              <a:rPr dirty="0"/>
              <a:t>receive feedback</a:t>
            </a:r>
          </a:p>
        </p:txBody>
      </p:sp>
      <p:sp>
        <p:nvSpPr>
          <p:cNvPr id="111" name="Line"/>
          <p:cNvSpPr/>
          <p:nvPr/>
        </p:nvSpPr>
        <p:spPr>
          <a:xfrm>
            <a:off x="1775024" y="2811371"/>
            <a:ext cx="2541599" cy="1"/>
          </a:xfrm>
          <a:prstGeom prst="line">
            <a:avLst/>
          </a:prstGeom>
          <a:ln w="101600">
            <a:solidFill>
              <a:schemeClr val="accent2">
                <a:hueOff val="-77700"/>
                <a:lumOff val="235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 spc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12" name="Bullet point [Example: Timely feedback is extremely helpful so that the context is fresh in everyone's mind.]"/>
          <p:cNvSpPr/>
          <p:nvPr/>
        </p:nvSpPr>
        <p:spPr>
          <a:xfrm>
            <a:off x="12292481" y="3957974"/>
            <a:ext cx="10010735" cy="21253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444500" indent="-444500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</a:t>
            </a:r>
            <a:br>
              <a:rPr dirty="0"/>
            </a:br>
            <a:r>
              <a:rPr dirty="0">
                <a:solidFill>
                  <a:srgbClr val="7A869A"/>
                </a:solidFill>
                <a:latin typeface="SF Pro Display Light"/>
                <a:ea typeface="SF Pro Display Light"/>
                <a:cs typeface="SF Pro Display Light"/>
                <a:sym typeface="SF Pro Display Light"/>
              </a:rPr>
              <a:t>[Example: Timely feedback is extremely helpful so that the context is fresh in everyone's mind.]</a:t>
            </a:r>
          </a:p>
        </p:txBody>
      </p:sp>
      <p:sp>
        <p:nvSpPr>
          <p:cNvPr id="113" name="Bullet point [Example: I'd rather have difficult conversations than things be unspoken or inauthentic, so just be straight with me]…"/>
          <p:cNvSpPr/>
          <p:nvPr/>
        </p:nvSpPr>
        <p:spPr>
          <a:xfrm>
            <a:off x="1783672" y="3957974"/>
            <a:ext cx="10010735" cy="8608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444500" indent="-444500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</a:t>
            </a:r>
            <a:br>
              <a:rPr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[Example: I'd rather have difficult conversations than things be unspoken or inauthentic, so just be straight with me]</a:t>
            </a:r>
          </a:p>
          <a:p>
            <a:pPr marL="444500" indent="-444500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</a:t>
            </a:r>
            <a:br>
              <a:rPr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[Example: I like receiving feedback face-to-face]</a:t>
            </a:r>
          </a:p>
          <a:p>
            <a:pPr marL="444500" indent="-444500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</a:t>
            </a:r>
            <a:br>
              <a:rPr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[Example: I see all feedback as a learning opportunity so I like any feedback to include specific examples and also suggestions on how I / it could be better/different]</a:t>
            </a:r>
          </a:p>
        </p:txBody>
      </p:sp>
      <p:sp>
        <p:nvSpPr>
          <p:cNvPr id="114" name="[OPTIONAL IMAGE / GIF HERE]"/>
          <p:cNvSpPr txBox="1"/>
          <p:nvPr/>
        </p:nvSpPr>
        <p:spPr>
          <a:xfrm>
            <a:off x="14530471" y="9536162"/>
            <a:ext cx="6727471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ctr">
              <a:defRPr sz="3700" spc="-37">
                <a:solidFill>
                  <a:srgbClr val="C1C7D0"/>
                </a:solidFill>
                <a:latin typeface="SF Pro Display Light"/>
                <a:ea typeface="SF Pro Display Light"/>
                <a:cs typeface="SF Pro Display Light"/>
                <a:sym typeface="SF Pro Display Light"/>
              </a:defRPr>
            </a:lvl1pPr>
          </a:lstStyle>
          <a:p>
            <a:r>
              <a:t>[OPTIONAL IMAGE / GIF HERE]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hings I need"/>
          <p:cNvSpPr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Things I need</a:t>
            </a:r>
          </a:p>
        </p:txBody>
      </p:sp>
      <p:sp>
        <p:nvSpPr>
          <p:cNvPr id="117" name="Line"/>
          <p:cNvSpPr/>
          <p:nvPr/>
        </p:nvSpPr>
        <p:spPr>
          <a:xfrm>
            <a:off x="1775024" y="2811371"/>
            <a:ext cx="2541599" cy="1"/>
          </a:xfrm>
          <a:prstGeom prst="line">
            <a:avLst/>
          </a:prstGeom>
          <a:ln w="101600">
            <a:solidFill>
              <a:schemeClr val="accent2">
                <a:hueOff val="-77700"/>
                <a:lumOff val="235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 spc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18" name="[OPTIONAL IMAGE / GIF HERE]"/>
          <p:cNvSpPr txBox="1"/>
          <p:nvPr/>
        </p:nvSpPr>
        <p:spPr>
          <a:xfrm>
            <a:off x="14667180" y="7002405"/>
            <a:ext cx="6727471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ctr">
              <a:defRPr sz="3700" spc="-37">
                <a:solidFill>
                  <a:srgbClr val="C1C7D0"/>
                </a:solidFill>
                <a:latin typeface="SF Pro Display Light"/>
                <a:ea typeface="SF Pro Display Light"/>
                <a:cs typeface="SF Pro Display Light"/>
                <a:sym typeface="SF Pro Display Light"/>
              </a:defRPr>
            </a:lvl1pPr>
          </a:lstStyle>
          <a:p>
            <a:r>
              <a:t>[OPTIONAL IMAGE / GIF HERE]</a:t>
            </a:r>
          </a:p>
        </p:txBody>
      </p:sp>
      <p:sp>
        <p:nvSpPr>
          <p:cNvPr id="119" name="Bullet point [Example: I love ideas sessions with people, where we can freely think about what is possible without the if's and but’s]…"/>
          <p:cNvSpPr/>
          <p:nvPr/>
        </p:nvSpPr>
        <p:spPr>
          <a:xfrm>
            <a:off x="1783672" y="3962881"/>
            <a:ext cx="10408328" cy="25514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71437" tIns="71437" rIns="71437" bIns="71437">
            <a:spAutoFit/>
          </a:bodyPr>
          <a:lstStyle/>
          <a:p>
            <a:pPr marL="444500" indent="-444500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</a:t>
            </a:r>
            <a:br>
              <a:rPr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[Example: I need time to reflect and the opportunity to take a couple of brain-breaks during the day. Feel free to challenge me at ping-pong!]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How I learn best"/>
          <p:cNvSpPr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How I learn best</a:t>
            </a:r>
          </a:p>
        </p:txBody>
      </p:sp>
      <p:sp>
        <p:nvSpPr>
          <p:cNvPr id="122" name="Line"/>
          <p:cNvSpPr/>
          <p:nvPr/>
        </p:nvSpPr>
        <p:spPr>
          <a:xfrm>
            <a:off x="1775024" y="2811371"/>
            <a:ext cx="2541599" cy="1"/>
          </a:xfrm>
          <a:prstGeom prst="line">
            <a:avLst/>
          </a:prstGeom>
          <a:ln w="101600">
            <a:solidFill>
              <a:schemeClr val="accent2">
                <a:hueOff val="-77700"/>
                <a:lumOff val="235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 spc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23" name="[OPTIONAL IMAGE / GIF HERE]"/>
          <p:cNvSpPr txBox="1"/>
          <p:nvPr/>
        </p:nvSpPr>
        <p:spPr>
          <a:xfrm>
            <a:off x="14667180" y="7002405"/>
            <a:ext cx="6727471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ctr">
              <a:defRPr sz="3700" spc="-37">
                <a:solidFill>
                  <a:srgbClr val="C1C7D0"/>
                </a:solidFill>
                <a:latin typeface="SF Pro Display Light"/>
                <a:ea typeface="SF Pro Display Light"/>
                <a:cs typeface="SF Pro Display Light"/>
                <a:sym typeface="SF Pro Display Light"/>
              </a:defRPr>
            </a:lvl1pPr>
          </a:lstStyle>
          <a:p>
            <a:r>
              <a:t>[OPTIONAL IMAGE / GIF HERE]</a:t>
            </a:r>
          </a:p>
        </p:txBody>
      </p:sp>
      <p:sp>
        <p:nvSpPr>
          <p:cNvPr id="124" name="Bullet point [Example: Before starting off something, I like to have as much upfront details or context that I can read to get familiar. Although visuals help, I love having things explained to me in detail]…"/>
          <p:cNvSpPr/>
          <p:nvPr/>
        </p:nvSpPr>
        <p:spPr>
          <a:xfrm>
            <a:off x="1783672" y="3960197"/>
            <a:ext cx="10208459" cy="316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71437" tIns="71437" rIns="71437" bIns="71437">
            <a:spAutoFit/>
          </a:bodyPr>
          <a:lstStyle/>
          <a:p>
            <a:pPr marL="444500" indent="-444500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</a:t>
            </a:r>
            <a:br>
              <a:rPr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[Example: Before starting off something, I like to have as much upfront details or context that I can read to get familiar. Although visuals help, I love having things explained to me in detail]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hings I struggle with"/>
          <p:cNvSpPr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Things I struggle with</a:t>
            </a:r>
          </a:p>
        </p:txBody>
      </p:sp>
      <p:sp>
        <p:nvSpPr>
          <p:cNvPr id="127" name="Line"/>
          <p:cNvSpPr/>
          <p:nvPr/>
        </p:nvSpPr>
        <p:spPr>
          <a:xfrm>
            <a:off x="1775024" y="2811371"/>
            <a:ext cx="2541599" cy="1"/>
          </a:xfrm>
          <a:prstGeom prst="line">
            <a:avLst/>
          </a:prstGeom>
          <a:ln w="101600">
            <a:solidFill>
              <a:schemeClr val="accent2">
                <a:hueOff val="-77700"/>
                <a:lumOff val="235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 spc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28" name="[OPTIONAL IMAGE / GIF HERE]"/>
          <p:cNvSpPr txBox="1"/>
          <p:nvPr/>
        </p:nvSpPr>
        <p:spPr>
          <a:xfrm>
            <a:off x="14667180" y="7002405"/>
            <a:ext cx="6727471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ctr">
              <a:defRPr sz="3700" spc="-37">
                <a:solidFill>
                  <a:srgbClr val="C1C7D0"/>
                </a:solidFill>
                <a:latin typeface="SF Pro Display Light"/>
                <a:ea typeface="SF Pro Display Light"/>
                <a:cs typeface="SF Pro Display Light"/>
                <a:sym typeface="SF Pro Display Light"/>
              </a:defRPr>
            </a:lvl1pPr>
          </a:lstStyle>
          <a:p>
            <a:r>
              <a:t>[OPTIONAL IMAGE / GIF HERE]</a:t>
            </a:r>
          </a:p>
        </p:txBody>
      </p:sp>
      <p:sp>
        <p:nvSpPr>
          <p:cNvPr id="129" name="Bullet point [Example: I'm an introvert, so working &quot;in the open&quot; is something I have to work hard at]…"/>
          <p:cNvSpPr/>
          <p:nvPr/>
        </p:nvSpPr>
        <p:spPr>
          <a:xfrm>
            <a:off x="1783672" y="3958464"/>
            <a:ext cx="9282844" cy="79379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444500" indent="-444500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</a:t>
            </a:r>
            <a:br>
              <a:rPr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[Example: I'm an introvert, so working "in the open" is something I have to work hard at]</a:t>
            </a:r>
          </a:p>
          <a:p>
            <a:pPr marL="444500" indent="-444500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</a:t>
            </a:r>
            <a:br>
              <a:rPr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[Example: Too much critiquing and logical reasoning drains my energy]</a:t>
            </a:r>
          </a:p>
          <a:p>
            <a:pPr marL="444500" indent="-444500" defTabSz="584200">
              <a:lnSpc>
                <a:spcPct val="110000"/>
              </a:lnSpc>
              <a:spcBef>
                <a:spcPts val="4000"/>
              </a:spcBef>
              <a:buSzPct val="75000"/>
              <a:buChar char="•"/>
              <a:defRPr sz="3600" spc="-107">
                <a:solidFill>
                  <a:srgbClr val="253858"/>
                </a:solidFill>
                <a:latin typeface="SF Pro Display Semibold"/>
                <a:ea typeface="SF Pro Display Semibold"/>
                <a:cs typeface="SF Pro Display Semibold"/>
                <a:sym typeface="SF Pro Display Semibold"/>
              </a:defRPr>
            </a:pPr>
            <a:r>
              <a:rPr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Bullet point</a:t>
            </a:r>
            <a:br>
              <a:rPr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dirty="0">
                <a:solidFill>
                  <a:srgbClr val="7A869A"/>
                </a:solidFill>
                <a:latin typeface="Segoe UI" panose="020B0502040204020203" pitchFamily="34" charset="0"/>
                <a:ea typeface="SF Pro Display Light"/>
                <a:cs typeface="Segoe UI" panose="020B0502040204020203" pitchFamily="34" charset="0"/>
                <a:sym typeface="SF Pro Display Light"/>
              </a:rPr>
              <a:t>[Example: If I don't understand the wider purpose behind why we are doing something, I find it hard to engage with it]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91E42"/>
      </a:dk1>
      <a:lt1>
        <a:srgbClr val="423F39"/>
      </a:lt1>
      <a:dk2>
        <a:srgbClr val="253858"/>
      </a:dk2>
      <a:lt2>
        <a:srgbClr val="C1C7D0"/>
      </a:lt2>
      <a:accent1>
        <a:srgbClr val="0065FF"/>
      </a:accent1>
      <a:accent2>
        <a:srgbClr val="00B8D9"/>
      </a:accent2>
      <a:accent3>
        <a:srgbClr val="FFAB00"/>
      </a:accent3>
      <a:accent4>
        <a:srgbClr val="36B37E"/>
      </a:accent4>
      <a:accent5>
        <a:srgbClr val="FF5630"/>
      </a:accent5>
      <a:accent6>
        <a:srgbClr val="6554C0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SF Pro Display Bold"/>
        <a:ea typeface="SF Pro Display Bold"/>
        <a:cs typeface="SF Pro Display 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5400" cap="flat">
          <a:solidFill>
            <a:srgbClr val="85888D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-36" normalizeH="0" baseline="0">
            <a:ln>
              <a:noFill/>
            </a:ln>
            <a:solidFill>
              <a:srgbClr val="091E42"/>
            </a:solidFill>
            <a:effectLst/>
            <a:uFillTx/>
            <a:latin typeface="SF Pro Display Regular"/>
            <a:ea typeface="SF Pro Display Regular"/>
            <a:cs typeface="SF Pro Display Regular"/>
            <a:sym typeface="SF Pro Display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-48" normalizeH="0" baseline="0">
            <a:ln>
              <a:noFill/>
            </a:ln>
            <a:solidFill>
              <a:srgbClr val="091E42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253858"/>
      </a:dk2>
      <a:lt2>
        <a:srgbClr val="C1C7D0"/>
      </a:lt2>
      <a:accent1>
        <a:srgbClr val="0065FF"/>
      </a:accent1>
      <a:accent2>
        <a:srgbClr val="00B8D9"/>
      </a:accent2>
      <a:accent3>
        <a:srgbClr val="FFAB00"/>
      </a:accent3>
      <a:accent4>
        <a:srgbClr val="36B37E"/>
      </a:accent4>
      <a:accent5>
        <a:srgbClr val="FF5630"/>
      </a:accent5>
      <a:accent6>
        <a:srgbClr val="6554C0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SF Pro Display Bold"/>
        <a:ea typeface="SF Pro Display Bold"/>
        <a:cs typeface="SF Pro Display 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5400" cap="flat">
          <a:solidFill>
            <a:srgbClr val="85888D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-36" normalizeH="0" baseline="0">
            <a:ln>
              <a:noFill/>
            </a:ln>
            <a:solidFill>
              <a:srgbClr val="091E42"/>
            </a:solidFill>
            <a:effectLst/>
            <a:uFillTx/>
            <a:latin typeface="SF Pro Display Regular"/>
            <a:ea typeface="SF Pro Display Regular"/>
            <a:cs typeface="SF Pro Display Regular"/>
            <a:sym typeface="SF Pro Display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-48" normalizeH="0" baseline="0">
            <a:ln>
              <a:noFill/>
            </a:ln>
            <a:solidFill>
              <a:srgbClr val="091E42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875</Words>
  <Application>Microsoft Macintosh PowerPoint</Application>
  <PresentationFormat>Custom</PresentationFormat>
  <Paragraphs>56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Helvetica</vt:lpstr>
      <vt:lpstr>Helvetica Light</vt:lpstr>
      <vt:lpstr>Helvetica Neue</vt:lpstr>
      <vt:lpstr>Segoe UI</vt:lpstr>
      <vt:lpstr>Segoe UI Semibold</vt:lpstr>
      <vt:lpstr>SF Pro Display Bold</vt:lpstr>
      <vt:lpstr>SF Pro Display Light</vt:lpstr>
      <vt:lpstr>SF Pro Display Regular</vt:lpstr>
      <vt:lpstr>SF Pro Display Semibold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Becky Rubenstein</cp:lastModifiedBy>
  <cp:revision>8</cp:revision>
  <dcterms:modified xsi:type="dcterms:W3CDTF">2020-09-21T23:34:28Z</dcterms:modified>
</cp:coreProperties>
</file>